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0670-9CA1-4F01-A44B-70B03488E997}" type="datetimeFigureOut">
              <a:rPr lang="es-MX" smtClean="0"/>
              <a:t>12/08/2014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5A25-1B54-4135-A0AD-350B564D47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3855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0670-9CA1-4F01-A44B-70B03488E997}" type="datetimeFigureOut">
              <a:rPr lang="es-MX" smtClean="0"/>
              <a:t>12/08/2014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5A25-1B54-4135-A0AD-350B564D47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2391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0670-9CA1-4F01-A44B-70B03488E997}" type="datetimeFigureOut">
              <a:rPr lang="es-MX" smtClean="0"/>
              <a:t>12/08/2014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5A25-1B54-4135-A0AD-350B564D47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6814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0670-9CA1-4F01-A44B-70B03488E997}" type="datetimeFigureOut">
              <a:rPr lang="es-MX" smtClean="0"/>
              <a:t>12/08/2014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5A25-1B54-4135-A0AD-350B564D47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692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0670-9CA1-4F01-A44B-70B03488E997}" type="datetimeFigureOut">
              <a:rPr lang="es-MX" smtClean="0"/>
              <a:t>12/08/2014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5A25-1B54-4135-A0AD-350B564D47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248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0670-9CA1-4F01-A44B-70B03488E997}" type="datetimeFigureOut">
              <a:rPr lang="es-MX" smtClean="0"/>
              <a:t>12/08/2014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5A25-1B54-4135-A0AD-350B564D47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364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0670-9CA1-4F01-A44B-70B03488E997}" type="datetimeFigureOut">
              <a:rPr lang="es-MX" smtClean="0"/>
              <a:t>12/08/2014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5A25-1B54-4135-A0AD-350B564D47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081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0670-9CA1-4F01-A44B-70B03488E997}" type="datetimeFigureOut">
              <a:rPr lang="es-MX" smtClean="0"/>
              <a:t>12/08/2014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5A25-1B54-4135-A0AD-350B564D47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2216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0670-9CA1-4F01-A44B-70B03488E997}" type="datetimeFigureOut">
              <a:rPr lang="es-MX" smtClean="0"/>
              <a:t>12/08/2014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5A25-1B54-4135-A0AD-350B564D47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682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0670-9CA1-4F01-A44B-70B03488E997}" type="datetimeFigureOut">
              <a:rPr lang="es-MX" smtClean="0"/>
              <a:t>12/08/2014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5A25-1B54-4135-A0AD-350B564D47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969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0670-9CA1-4F01-A44B-70B03488E997}" type="datetimeFigureOut">
              <a:rPr lang="es-MX" smtClean="0"/>
              <a:t>12/08/2014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5A25-1B54-4135-A0AD-350B564D47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4923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B0670-9CA1-4F01-A44B-70B03488E997}" type="datetimeFigureOut">
              <a:rPr lang="es-MX" smtClean="0"/>
              <a:t>12/08/2014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85A25-1B54-4135-A0AD-350B564D47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183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0070C0"/>
                </a:solidFill>
              </a:rPr>
              <a:t>FUNDACIÓN UNIVERSITARIA AUTÓNOMA DE LAS AMÉRICAS</a:t>
            </a:r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4524" y="3645024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s-MX" dirty="0" smtClean="0">
                <a:solidFill>
                  <a:srgbClr val="C00000"/>
                </a:solidFill>
              </a:rPr>
              <a:t>TECONOLOGÍA INGENIERÍA ADMINISTRATIVA</a:t>
            </a:r>
          </a:p>
          <a:p>
            <a:r>
              <a:rPr lang="es-MX" dirty="0" smtClean="0">
                <a:solidFill>
                  <a:srgbClr val="C00000"/>
                </a:solidFill>
              </a:rPr>
              <a:t>MACROECONOMÍA</a:t>
            </a:r>
          </a:p>
          <a:p>
            <a:r>
              <a:rPr lang="es-MX" dirty="0" smtClean="0">
                <a:solidFill>
                  <a:srgbClr val="C00000"/>
                </a:solidFill>
              </a:rPr>
              <a:t>MANUEL FADDUIL ALZATE</a:t>
            </a:r>
          </a:p>
          <a:p>
            <a:r>
              <a:rPr lang="es-MX" dirty="0" smtClean="0">
                <a:solidFill>
                  <a:srgbClr val="C00000"/>
                </a:solidFill>
              </a:rPr>
              <a:t>SEMESTRE 02-2014</a:t>
            </a:r>
          </a:p>
          <a:p>
            <a:r>
              <a:rPr lang="es-MX" dirty="0" smtClean="0">
                <a:solidFill>
                  <a:srgbClr val="C00000"/>
                </a:solidFill>
              </a:rPr>
              <a:t>SEDE MEDELLÍN</a:t>
            </a:r>
          </a:p>
          <a:p>
            <a:endParaRPr lang="es-MX" dirty="0"/>
          </a:p>
        </p:txBody>
      </p:sp>
      <p:pic>
        <p:nvPicPr>
          <p:cNvPr id="4" name="3 Imagen" descr="Logo UAM redond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20080" cy="67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9816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0200"/>
            <a:ext cx="828091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527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0200"/>
            <a:ext cx="835292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326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0200"/>
            <a:ext cx="835292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252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0200"/>
            <a:ext cx="828091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691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0200"/>
            <a:ext cx="828091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13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0200"/>
            <a:ext cx="828091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472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0200"/>
            <a:ext cx="828091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26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00200"/>
            <a:ext cx="813690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871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0200"/>
            <a:ext cx="820891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709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0200"/>
            <a:ext cx="820891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324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>
                <a:solidFill>
                  <a:srgbClr val="0070C0"/>
                </a:solidFill>
              </a:rPr>
              <a:t>FUNDACIÓN UNIVERSITARIA AUTÓNOMA DE LAS AMÉRICAS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b="1" dirty="0">
                <a:solidFill>
                  <a:srgbClr val="0070C0"/>
                </a:solidFill>
              </a:rPr>
              <a:t>Misión</a:t>
            </a:r>
          </a:p>
          <a:p>
            <a:pPr marL="0" indent="0" algn="just">
              <a:buNone/>
            </a:pPr>
            <a:r>
              <a:rPr lang="es-MX" dirty="0" smtClean="0">
                <a:solidFill>
                  <a:srgbClr val="C00000"/>
                </a:solidFill>
              </a:rPr>
              <a:t>Contribuir </a:t>
            </a:r>
            <a:r>
              <a:rPr lang="es-MX" dirty="0">
                <a:solidFill>
                  <a:srgbClr val="C00000"/>
                </a:solidFill>
              </a:rPr>
              <a:t>al progreso de la sociedad mediante la formación integral de la persona, el estímulo de su capacidad de liderazgo, el emprendimiento, y el fomento de la investigación aplicada e interacción con el entorno.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74689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00200"/>
            <a:ext cx="813690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75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0200"/>
            <a:ext cx="813690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005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PAPEL DEL ESTADO EN LA ECONOMÍA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182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0200"/>
            <a:ext cx="828091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16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13690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780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0200"/>
            <a:ext cx="828091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929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20891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854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0200"/>
            <a:ext cx="820891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919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0200"/>
            <a:ext cx="820891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159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0200"/>
            <a:ext cx="820891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3066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32</TotalTime>
  <Words>68</Words>
  <Application>Microsoft Office PowerPoint</Application>
  <PresentationFormat>Presentación en pantalla (4:3)</PresentationFormat>
  <Paragraphs>10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FUNDACIÓN UNIVERSITARIA AUTÓNOMA DE LAS AMÉRICAS</vt:lpstr>
      <vt:lpstr>FUNDACIÓN UNIVERSITARIA AUTÓNOMA DE LAS AMÉRICAS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PAPEL DEL ESTADO EN LA ECONOMÍA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Fadduil</dc:creator>
  <cp:lastModifiedBy>Fadduil</cp:lastModifiedBy>
  <cp:revision>30</cp:revision>
  <dcterms:created xsi:type="dcterms:W3CDTF">2014-08-12T16:30:20Z</dcterms:created>
  <dcterms:modified xsi:type="dcterms:W3CDTF">2014-08-12T17:28:17Z</dcterms:modified>
</cp:coreProperties>
</file>